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8496" y="-99025"/>
            <a:ext cx="18626496" cy="10485051"/>
          </a:xfrm>
          <a:custGeom>
            <a:avLst/>
            <a:gdLst/>
            <a:ahLst/>
            <a:cxnLst/>
            <a:rect r="r" b="b" t="t" l="l"/>
            <a:pathLst>
              <a:path h="10485051" w="18626496">
                <a:moveTo>
                  <a:pt x="0" y="0"/>
                </a:moveTo>
                <a:lnTo>
                  <a:pt x="18626496" y="0"/>
                </a:lnTo>
                <a:lnTo>
                  <a:pt x="18626496" y="10485050"/>
                </a:lnTo>
                <a:lnTo>
                  <a:pt x="0" y="10485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15" r="0" b="-551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674931" y="9606087"/>
            <a:ext cx="4635891" cy="364208"/>
            <a:chOff x="0" y="0"/>
            <a:chExt cx="812800" cy="638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3856"/>
            </a:xfrm>
            <a:custGeom>
              <a:avLst/>
              <a:gdLst/>
              <a:ahLst/>
              <a:cxnLst/>
              <a:rect r="r" b="b" t="t" l="l"/>
              <a:pathLst>
                <a:path h="63856" w="812800">
                  <a:moveTo>
                    <a:pt x="812800" y="0"/>
                  </a:moveTo>
                  <a:lnTo>
                    <a:pt x="0" y="0"/>
                  </a:lnTo>
                  <a:lnTo>
                    <a:pt x="101600" y="31928"/>
                  </a:lnTo>
                  <a:lnTo>
                    <a:pt x="0" y="63856"/>
                  </a:lnTo>
                  <a:lnTo>
                    <a:pt x="812800" y="63856"/>
                  </a:lnTo>
                  <a:lnTo>
                    <a:pt x="711200" y="31928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F6EED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8900" y="-19050"/>
              <a:ext cx="635000" cy="82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7615" y="0"/>
            <a:ext cx="18090385" cy="10287000"/>
          </a:xfrm>
          <a:custGeom>
            <a:avLst/>
            <a:gdLst/>
            <a:ahLst/>
            <a:cxnLst/>
            <a:rect r="r" b="b" t="t" l="l"/>
            <a:pathLst>
              <a:path h="10287000" w="18090385">
                <a:moveTo>
                  <a:pt x="0" y="0"/>
                </a:moveTo>
                <a:lnTo>
                  <a:pt x="18090385" y="0"/>
                </a:lnTo>
                <a:lnTo>
                  <a:pt x="180903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55" r="0" b="-4955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14082"/>
            <a:ext cx="18502770" cy="10715164"/>
          </a:xfrm>
          <a:custGeom>
            <a:avLst/>
            <a:gdLst/>
            <a:ahLst/>
            <a:cxnLst/>
            <a:rect r="r" b="b" t="t" l="l"/>
            <a:pathLst>
              <a:path h="10715164" w="18502770">
                <a:moveTo>
                  <a:pt x="0" y="0"/>
                </a:moveTo>
                <a:lnTo>
                  <a:pt x="18502770" y="0"/>
                </a:lnTo>
                <a:lnTo>
                  <a:pt x="18502770" y="10715164"/>
                </a:lnTo>
                <a:lnTo>
                  <a:pt x="0" y="10715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09" r="0" b="-1914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502770" cy="10287000"/>
          </a:xfrm>
          <a:custGeom>
            <a:avLst/>
            <a:gdLst/>
            <a:ahLst/>
            <a:cxnLst/>
            <a:rect r="r" b="b" t="t" l="l"/>
            <a:pathLst>
              <a:path h="10287000" w="18502770">
                <a:moveTo>
                  <a:pt x="0" y="0"/>
                </a:moveTo>
                <a:lnTo>
                  <a:pt x="18502770" y="0"/>
                </a:lnTo>
                <a:lnTo>
                  <a:pt x="185027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07" r="0" b="-6207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70994"/>
            <a:ext cx="18700385" cy="12190313"/>
          </a:xfrm>
          <a:custGeom>
            <a:avLst/>
            <a:gdLst/>
            <a:ahLst/>
            <a:cxnLst/>
            <a:rect r="r" b="b" t="t" l="l"/>
            <a:pathLst>
              <a:path h="12190313" w="18700385">
                <a:moveTo>
                  <a:pt x="0" y="0"/>
                </a:moveTo>
                <a:lnTo>
                  <a:pt x="18700385" y="0"/>
                </a:lnTo>
                <a:lnTo>
                  <a:pt x="18700385" y="12190313"/>
                </a:lnTo>
                <a:lnTo>
                  <a:pt x="0" y="12190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92" t="0" r="-5997" b="-5263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924" r="0" b="-6186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80916"/>
            <a:ext cx="18814179" cy="11048831"/>
          </a:xfrm>
          <a:custGeom>
            <a:avLst/>
            <a:gdLst/>
            <a:ahLst/>
            <a:cxnLst/>
            <a:rect r="r" b="b" t="t" l="l"/>
            <a:pathLst>
              <a:path h="11048831" w="18814179">
                <a:moveTo>
                  <a:pt x="0" y="0"/>
                </a:moveTo>
                <a:lnTo>
                  <a:pt x="18814179" y="0"/>
                </a:lnTo>
                <a:lnTo>
                  <a:pt x="18814179" y="11048832"/>
                </a:lnTo>
                <a:lnTo>
                  <a:pt x="0" y="11048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5" t="-2643" r="0" b="-4011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566213" cy="10287000"/>
          </a:xfrm>
          <a:custGeom>
            <a:avLst/>
            <a:gdLst/>
            <a:ahLst/>
            <a:cxnLst/>
            <a:rect r="r" b="b" t="t" l="l"/>
            <a:pathLst>
              <a:path h="10287000" w="18566213">
                <a:moveTo>
                  <a:pt x="0" y="0"/>
                </a:moveTo>
                <a:lnTo>
                  <a:pt x="18566213" y="0"/>
                </a:lnTo>
                <a:lnTo>
                  <a:pt x="185662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400" r="0" b="-640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93111"/>
          </a:xfrm>
          <a:custGeom>
            <a:avLst/>
            <a:gdLst/>
            <a:ahLst/>
            <a:cxnLst/>
            <a:rect r="r" b="b" t="t" l="l"/>
            <a:pathLst>
              <a:path h="10493111" w="18288000">
                <a:moveTo>
                  <a:pt x="0" y="0"/>
                </a:moveTo>
                <a:lnTo>
                  <a:pt x="18288000" y="0"/>
                </a:lnTo>
                <a:lnTo>
                  <a:pt x="18288000" y="10493111"/>
                </a:lnTo>
                <a:lnTo>
                  <a:pt x="0" y="10493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46" r="0" b="-3482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502770" cy="10287000"/>
          </a:xfrm>
          <a:custGeom>
            <a:avLst/>
            <a:gdLst/>
            <a:ahLst/>
            <a:cxnLst/>
            <a:rect r="r" b="b" t="t" l="l"/>
            <a:pathLst>
              <a:path h="10287000" w="18502770">
                <a:moveTo>
                  <a:pt x="0" y="0"/>
                </a:moveTo>
                <a:lnTo>
                  <a:pt x="18502770" y="0"/>
                </a:lnTo>
                <a:lnTo>
                  <a:pt x="185027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07" r="0" b="-620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DAHBSScXuQQ</dc:identifier>
  <dcterms:modified xsi:type="dcterms:W3CDTF">2011-08-01T06:04:30Z</dcterms:modified>
  <cp:revision>1</cp:revision>
</cp:coreProperties>
</file>